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EA07F-0A5D-E188-C6F3-FB714511B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AD98C-A13E-AD9B-0B2D-66418E826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7715E-1DFD-E61C-CD9B-B806B0D57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AA39A-E532-B9FF-5B01-5BA2E58A9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BF708-D08E-980B-6C95-D527B4449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1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850BF-38A9-D1A5-C58B-B7C69437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BE4BD-166D-ED5D-8972-7778DDC7D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53DEA-B846-0C3E-B482-B0C383F2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333A2-5669-12B1-9D71-B31EF7C77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B370D-EFB8-2A9C-908D-4916764C1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1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BECDD4-1C31-2705-2D07-C0398755C2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548BF-C42B-3EE2-CF4C-2644D2D66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4BCB6-5E3D-0D30-B2DA-4630F1B20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D573C-4D26-53B2-7C44-CFF96F195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50F75-0CC8-E6F0-F7AC-A1A6196DA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4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EB83-526C-0FD0-02DB-FB933CBD0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6D6F5-04F6-E72F-B97D-FAF1BFA63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8DD4-4D47-DF1C-BE76-4F6582124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98570-94AE-2E7C-96E7-2DA1F053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B168B-90F3-C48D-3E7A-322FE1FF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69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1FF83-B64A-95C6-8957-803E80E25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13025-2498-67CC-046D-6914B7CA6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63C6-19AD-FBA4-5BAF-D020D4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4465C-B36B-69E3-E571-71EE3C6CF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43E89-8183-39B1-B0BA-8040D5723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12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D9EFC-EB12-DC9A-2651-6DF89EE65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36603-BD28-FD95-25F9-B34C50AE8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1F9244-11FE-588F-C2D4-D07312DCE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02050D-88FA-5C5A-C1DB-9CAEBD7C9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29073-288E-EE9B-5220-D70F4D999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55DD4-FA46-6B24-1BDC-B37FEE9B2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44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B4E0-726A-7DFE-9510-3DA4730AF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C336B-D08C-1DE7-D002-8626375FC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F93A7-06FF-47B3-02A8-CFD18875B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3EF3E4-7B71-26E6-42D4-F6697E2092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ED6D49-07CA-CB9C-603B-190DE3FF2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6ED0B6-9EC9-03DD-513A-D7A428B18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B27E75-8278-8238-A0EB-1E8E4DDF3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8B5883-9086-96C5-6D49-33494F45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D5349-4897-6C51-5DE2-BB488095E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B2E09-1CE3-DF7B-9430-997F55C4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9E8550-C677-764D-BBED-C7461D36A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F455B-6AD5-DA7A-D0BE-C2F62692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67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94981-8B86-73C8-9AA1-7A46E97A1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F4B750-F576-F611-5213-AB006BB68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D1A4E-96E1-E7A4-0ED6-B3D847706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0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752F7-6A8D-F901-EF2C-DC484F136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C8DCF-B24F-084A-5684-818A39DF3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215589-C659-0355-79BF-0BD45F80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108AA-0241-CAEF-BE65-150B733F5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59580-AB44-EA32-2A51-1E8C8600F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8196C-1DE8-33C5-E962-6825FA42D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59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1F537-8CCC-B1BF-C93A-3F2DDB8E5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38CB60-BD97-8E07-E08C-FAE61295E4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B7C81-D58B-AA2B-43AB-7F3085ADD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03E4D-841A-5277-9AE9-382AFDF8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99131-B5D3-7377-C9F0-91A17949A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B8758-53FE-9EDC-4CFD-EB8C755EA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5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BD1D4-9952-C5D7-4F9C-4DB7CC80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50102-F818-C569-D974-886BB1BBA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14382-BDF3-050A-7799-F7F7C0548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10A93E-E182-49D5-BCB3-095ACEEB0A88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980B2-8CBF-D2EF-264D-9BFCBAC5C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9920F-04BF-ABA9-814E-E30C7C75E9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5B3867-E1FC-4F45-8FD7-EFAF361FF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4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59CA-7A10-751B-294B-3BC1AEE2E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Multi-inclusion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CE9F0F-9B93-28A8-C6BC-CE07D4AE8486}"/>
              </a:ext>
            </a:extLst>
          </p:cNvPr>
          <p:cNvSpPr txBox="1"/>
          <p:nvPr/>
        </p:nvSpPr>
        <p:spPr>
          <a:xfrm>
            <a:off x="5177790" y="3509963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5.4</a:t>
            </a:r>
          </a:p>
        </p:txBody>
      </p:sp>
    </p:spTree>
    <p:extLst>
      <p:ext uri="{BB962C8B-B14F-4D97-AF65-F5344CB8AC3E}">
        <p14:creationId xmlns:p14="http://schemas.microsoft.com/office/powerpoint/2010/main" val="3445958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11784-8656-0BC3-7F7C-DC0CF419C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Spinel formation multiple inclusions</a:t>
            </a:r>
          </a:p>
        </p:txBody>
      </p:sp>
      <p:pic>
        <p:nvPicPr>
          <p:cNvPr id="4" name="multi">
            <a:hlinkClick r:id="" action="ppaction://media"/>
            <a:extLst>
              <a:ext uri="{FF2B5EF4-FFF2-40B4-BE49-F238E27FC236}">
                <a16:creationId xmlns:a16="http://schemas.microsoft.com/office/drawing/2014/main" id="{CF6588CB-251A-2E35-463E-9D5A325CAF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86" r="58249" b="39486"/>
          <a:stretch/>
        </p:blipFill>
        <p:spPr>
          <a:xfrm>
            <a:off x="2805281" y="1825625"/>
            <a:ext cx="65814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3613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4BAC-0738-40BF-1D2E-955F0CE4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Von-Mises stress</a:t>
            </a:r>
          </a:p>
        </p:txBody>
      </p:sp>
      <p:pic>
        <p:nvPicPr>
          <p:cNvPr id="5" name="ml2_smises">
            <a:hlinkClick r:id="" action="ppaction://media"/>
            <a:extLst>
              <a:ext uri="{FF2B5EF4-FFF2-40B4-BE49-F238E27FC236}">
                <a16:creationId xmlns:a16="http://schemas.microsoft.com/office/drawing/2014/main" id="{629BFC22-61F3-3F1A-EB35-D0D3104C01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49992" b="23856"/>
          <a:stretch>
            <a:fillRect/>
          </a:stretch>
        </p:blipFill>
        <p:spPr>
          <a:xfrm>
            <a:off x="3156205" y="1898777"/>
            <a:ext cx="4914900" cy="3313303"/>
          </a:xfrm>
        </p:spPr>
      </p:pic>
    </p:spTree>
    <p:extLst>
      <p:ext uri="{BB962C8B-B14F-4D97-AF65-F5344CB8AC3E}">
        <p14:creationId xmlns:p14="http://schemas.microsoft.com/office/powerpoint/2010/main" val="375267450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54A8-04F2-B7AE-565D-486064685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Shear strain</a:t>
            </a:r>
          </a:p>
        </p:txBody>
      </p:sp>
      <p:pic>
        <p:nvPicPr>
          <p:cNvPr id="5" name="ml2_e12">
            <a:hlinkClick r:id="" action="ppaction://media"/>
            <a:extLst>
              <a:ext uri="{FF2B5EF4-FFF2-40B4-BE49-F238E27FC236}">
                <a16:creationId xmlns:a16="http://schemas.microsoft.com/office/drawing/2014/main" id="{738A46BC-7FA3-3729-5C52-C7DABA42B0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49992" b="23225"/>
          <a:stretch>
            <a:fillRect/>
          </a:stretch>
        </p:blipFill>
        <p:spPr>
          <a:xfrm>
            <a:off x="3019045" y="1990217"/>
            <a:ext cx="4914900" cy="3340735"/>
          </a:xfrm>
        </p:spPr>
      </p:pic>
    </p:spTree>
    <p:extLst>
      <p:ext uri="{BB962C8B-B14F-4D97-AF65-F5344CB8AC3E}">
        <p14:creationId xmlns:p14="http://schemas.microsoft.com/office/powerpoint/2010/main" val="268149017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</TotalTime>
  <Words>11</Words>
  <Application>Microsoft Office PowerPoint</Application>
  <PresentationFormat>Widescreen</PresentationFormat>
  <Paragraphs>5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Multi-inclusion</vt:lpstr>
      <vt:lpstr>Spinel formation multiple inclusions</vt:lpstr>
      <vt:lpstr>Von-Mises stress</vt:lpstr>
      <vt:lpstr>Shear strain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Sindhusuta, -</dc:creator>
  <cp:lastModifiedBy>Sindhusuta, -</cp:lastModifiedBy>
  <cp:revision>7</cp:revision>
  <dcterms:created xsi:type="dcterms:W3CDTF">2024-12-27T01:36:16Z</dcterms:created>
  <dcterms:modified xsi:type="dcterms:W3CDTF">2025-01-01T15:36:20Z</dcterms:modified>
</cp:coreProperties>
</file>

<file path=docProps/thumbnail.jpeg>
</file>